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2" r:id="rId5"/>
    <p:sldId id="271" r:id="rId6"/>
    <p:sldId id="27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4C328-7739-4074-8883-E899531C3B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2CD3C3-94AD-416E-8A86-E2706576E7E3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ОО направляет заявку на участие в апробации в ТОГИРРО на адрес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proekty@togirro.ru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74305-3DA0-4379-B411-22A61ED1EAC9}" type="parTrans" cxnId="{B2C64173-41A9-4329-8E9B-74634E4956E2}">
      <dgm:prSet/>
      <dgm:spPr/>
      <dgm:t>
        <a:bodyPr/>
        <a:lstStyle/>
        <a:p>
          <a:endParaRPr lang="ru-RU"/>
        </a:p>
      </dgm:t>
    </dgm:pt>
    <dgm:pt modelId="{0B516051-7CAC-4D36-B4A4-B5562AF6A493}" type="sibTrans" cxnId="{B2C64173-41A9-4329-8E9B-74634E4956E2}">
      <dgm:prSet/>
      <dgm:spPr/>
      <dgm:t>
        <a:bodyPr/>
        <a:lstStyle/>
        <a:p>
          <a:endParaRPr lang="ru-RU"/>
        </a:p>
      </dgm:t>
    </dgm:pt>
    <dgm:pt modelId="{7ED238EC-CF87-4398-A36F-D92E7849393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Учитель регистрируется для участия по ссылке </a:t>
          </a:r>
          <a:r>
            <a: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https://forms.yandex.ru/u/61a50913cb348a87afa36f5c/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943FF-5A42-416C-A169-FDBC774C08EC}" type="parTrans" cxnId="{F1B30C85-3A64-48DE-B250-AF8234E504A0}">
      <dgm:prSet/>
      <dgm:spPr/>
      <dgm:t>
        <a:bodyPr/>
        <a:lstStyle/>
        <a:p>
          <a:endParaRPr lang="ru-RU"/>
        </a:p>
      </dgm:t>
    </dgm:pt>
    <dgm:pt modelId="{DDC706E8-AC60-4671-BD16-CFD2813E0DF7}" type="sibTrans" cxnId="{F1B30C85-3A64-48DE-B250-AF8234E504A0}">
      <dgm:prSet/>
      <dgm:spPr/>
      <dgm:t>
        <a:bodyPr/>
        <a:lstStyle/>
        <a:p>
          <a:endParaRPr lang="ru-RU"/>
        </a:p>
      </dgm:t>
    </dgm:pt>
    <dgm:pt modelId="{AD493A05-2605-44A9-9D6E-4737E32A8AEB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Учитель, выбравший вид апробации «Экспертная оценка», заполняет </a:t>
          </a:r>
          <a:r>
            <a:rPr lang="ru-RU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ДВЕ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анкеты в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Google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форме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12058-CFF2-4051-854A-2AF1A676732E}" type="parTrans" cxnId="{AD975558-5E9F-4668-AC06-F80F1EF020D7}">
      <dgm:prSet/>
      <dgm:spPr/>
      <dgm:t>
        <a:bodyPr/>
        <a:lstStyle/>
        <a:p>
          <a:endParaRPr lang="ru-RU"/>
        </a:p>
      </dgm:t>
    </dgm:pt>
    <dgm:pt modelId="{69979794-0571-4793-856D-025A85E331BB}" type="sibTrans" cxnId="{AD975558-5E9F-4668-AC06-F80F1EF020D7}">
      <dgm:prSet/>
      <dgm:spPr/>
      <dgm:t>
        <a:bodyPr/>
        <a:lstStyle/>
        <a:p>
          <a:endParaRPr lang="ru-RU"/>
        </a:p>
      </dgm:t>
    </dgm:pt>
    <dgm:pt modelId="{15F9C16D-4FA0-4201-B2FC-7F46A3D71BE7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Ссылка для заполнения анкеты по итогам экспертизы Примерной рабочей программы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https://docs.google.com/forms/d/e/1FAIpQLSegvtDWcCyGKx-eUbzPDVBknPBquuFqxpDXYkprhLQEMTpWZg/viewform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4D567-12C0-4A53-BA7C-C746561BB5DB}" type="parTrans" cxnId="{B02F951E-7FAA-40A4-8B4D-88C532F35473}">
      <dgm:prSet/>
      <dgm:spPr/>
      <dgm:t>
        <a:bodyPr/>
        <a:lstStyle/>
        <a:p>
          <a:endParaRPr lang="ru-RU"/>
        </a:p>
      </dgm:t>
    </dgm:pt>
    <dgm:pt modelId="{0DCC3B53-EDF0-4A46-B1A6-4205B8EC13B8}" type="sibTrans" cxnId="{B02F951E-7FAA-40A4-8B4D-88C532F35473}">
      <dgm:prSet/>
      <dgm:spPr/>
      <dgm:t>
        <a:bodyPr/>
        <a:lstStyle/>
        <a:p>
          <a:endParaRPr lang="ru-RU"/>
        </a:p>
      </dgm:t>
    </dgm:pt>
    <dgm:pt modelId="{6A123763-BBCA-4A07-A70A-6901C0708FBB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Ссылка для заполнения анкеты по итогам экспертизы Типового комплекта методических документов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https://docs.google.com/forms/d/e/1FAIpQLSfQYTXK3EHx50kbW40o7d7eqlRzxdK6gCKPw7PZ7qASGyXQKw/viewform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38F65-9A0C-47D9-A985-9289221CA476}" type="parTrans" cxnId="{543035FB-5478-4D88-AAB6-2AADC3A1F89B}">
      <dgm:prSet/>
      <dgm:spPr/>
      <dgm:t>
        <a:bodyPr/>
        <a:lstStyle/>
        <a:p>
          <a:endParaRPr lang="ru-RU"/>
        </a:p>
      </dgm:t>
    </dgm:pt>
    <dgm:pt modelId="{18371EE9-2035-46B7-A4B2-58EC7787F4D5}" type="sibTrans" cxnId="{543035FB-5478-4D88-AAB6-2AADC3A1F89B}">
      <dgm:prSet/>
      <dgm:spPr/>
      <dgm:t>
        <a:bodyPr/>
        <a:lstStyle/>
        <a:p>
          <a:endParaRPr lang="ru-RU"/>
        </a:p>
      </dgm:t>
    </dgm:pt>
    <dgm:pt modelId="{DAB39360-787F-477E-97FC-76E55A6D531F}" type="pres">
      <dgm:prSet presAssocID="{2EA4C328-7739-4074-8883-E899531C3B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ACC14-42C9-4F2F-8AD0-E567913A4414}" type="pres">
      <dgm:prSet presAssocID="{872CD3C3-94AD-416E-8A86-E2706576E7E3}" presName="parentLin" presStyleCnt="0"/>
      <dgm:spPr/>
    </dgm:pt>
    <dgm:pt modelId="{60C1FFE8-76CD-4395-9BBB-F16084ABA8FE}" type="pres">
      <dgm:prSet presAssocID="{872CD3C3-94AD-416E-8A86-E2706576E7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D39F7F-C8D3-4A75-AD52-6EA2E1FED5EC}" type="pres">
      <dgm:prSet presAssocID="{872CD3C3-94AD-416E-8A86-E2706576E7E3}" presName="parentText" presStyleLbl="node1" presStyleIdx="0" presStyleCnt="5" custScaleX="131311" custScaleY="165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BF7DD-AB3F-4335-9D3C-88FBF6D420DE}" type="pres">
      <dgm:prSet presAssocID="{872CD3C3-94AD-416E-8A86-E2706576E7E3}" presName="negativeSpace" presStyleCnt="0"/>
      <dgm:spPr/>
    </dgm:pt>
    <dgm:pt modelId="{4F238BA2-9C4C-4FA4-9361-A5B7864E7CB0}" type="pres">
      <dgm:prSet presAssocID="{872CD3C3-94AD-416E-8A86-E2706576E7E3}" presName="childText" presStyleLbl="conFgAcc1" presStyleIdx="0" presStyleCnt="5">
        <dgm:presLayoutVars>
          <dgm:bulletEnabled val="1"/>
        </dgm:presLayoutVars>
      </dgm:prSet>
      <dgm:spPr/>
    </dgm:pt>
    <dgm:pt modelId="{EEE4CE3F-4486-40C9-A642-A31B241FFBAC}" type="pres">
      <dgm:prSet presAssocID="{0B516051-7CAC-4D36-B4A4-B5562AF6A493}" presName="spaceBetweenRectangles" presStyleCnt="0"/>
      <dgm:spPr/>
    </dgm:pt>
    <dgm:pt modelId="{1918A79E-CC65-4DBB-866E-A470A7533199}" type="pres">
      <dgm:prSet presAssocID="{7ED238EC-CF87-4398-A36F-D92E78493939}" presName="parentLin" presStyleCnt="0"/>
      <dgm:spPr/>
    </dgm:pt>
    <dgm:pt modelId="{4699211C-154F-41EC-8A94-6198C31A3814}" type="pres">
      <dgm:prSet presAssocID="{7ED238EC-CF87-4398-A36F-D92E7849393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A43B6CA-7347-41E2-9086-251676810683}" type="pres">
      <dgm:prSet presAssocID="{7ED238EC-CF87-4398-A36F-D92E78493939}" presName="parentText" presStyleLbl="node1" presStyleIdx="1" presStyleCnt="5" custScaleX="135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5483A-4105-4E4E-8491-2FCEEAAA75DF}" type="pres">
      <dgm:prSet presAssocID="{7ED238EC-CF87-4398-A36F-D92E78493939}" presName="negativeSpace" presStyleCnt="0"/>
      <dgm:spPr/>
    </dgm:pt>
    <dgm:pt modelId="{F8FE5ED0-54C6-4F92-9FA0-6F16ABE0607C}" type="pres">
      <dgm:prSet presAssocID="{7ED238EC-CF87-4398-A36F-D92E78493939}" presName="childText" presStyleLbl="conFgAcc1" presStyleIdx="1" presStyleCnt="5">
        <dgm:presLayoutVars>
          <dgm:bulletEnabled val="1"/>
        </dgm:presLayoutVars>
      </dgm:prSet>
      <dgm:spPr/>
    </dgm:pt>
    <dgm:pt modelId="{873A15E6-D9F5-485E-9D6A-E6F3A00B52EA}" type="pres">
      <dgm:prSet presAssocID="{DDC706E8-AC60-4671-BD16-CFD2813E0DF7}" presName="spaceBetweenRectangles" presStyleCnt="0"/>
      <dgm:spPr/>
    </dgm:pt>
    <dgm:pt modelId="{BF73CBBE-4699-4C57-BD64-D62DF8F98E52}" type="pres">
      <dgm:prSet presAssocID="{AD493A05-2605-44A9-9D6E-4737E32A8AEB}" presName="parentLin" presStyleCnt="0"/>
      <dgm:spPr/>
    </dgm:pt>
    <dgm:pt modelId="{96BB8BED-F287-4D99-ACEE-ADCC9611D7D9}" type="pres">
      <dgm:prSet presAssocID="{AD493A05-2605-44A9-9D6E-4737E32A8AE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046A4F6-C3F3-4436-BACF-055DF5010A0A}" type="pres">
      <dgm:prSet presAssocID="{AD493A05-2605-44A9-9D6E-4737E32A8AEB}" presName="parentText" presStyleLbl="node1" presStyleIdx="2" presStyleCnt="5" custScaleX="140117" custScaleY="147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7B6CC-680E-447E-81A6-D90D897652FD}" type="pres">
      <dgm:prSet presAssocID="{AD493A05-2605-44A9-9D6E-4737E32A8AEB}" presName="negativeSpace" presStyleCnt="0"/>
      <dgm:spPr/>
    </dgm:pt>
    <dgm:pt modelId="{FE835B8F-D587-4204-8172-EEC1B1BFE9D4}" type="pres">
      <dgm:prSet presAssocID="{AD493A05-2605-44A9-9D6E-4737E32A8AEB}" presName="childText" presStyleLbl="conFgAcc1" presStyleIdx="2" presStyleCnt="5">
        <dgm:presLayoutVars>
          <dgm:bulletEnabled val="1"/>
        </dgm:presLayoutVars>
      </dgm:prSet>
      <dgm:spPr/>
    </dgm:pt>
    <dgm:pt modelId="{BC456064-0DDE-4976-9905-8B1759EEE5C9}" type="pres">
      <dgm:prSet presAssocID="{69979794-0571-4793-856D-025A85E331BB}" presName="spaceBetweenRectangles" presStyleCnt="0"/>
      <dgm:spPr/>
    </dgm:pt>
    <dgm:pt modelId="{63DDF3EF-4318-41BD-98E1-54175B29249B}" type="pres">
      <dgm:prSet presAssocID="{15F9C16D-4FA0-4201-B2FC-7F46A3D71BE7}" presName="parentLin" presStyleCnt="0"/>
      <dgm:spPr/>
    </dgm:pt>
    <dgm:pt modelId="{C48CE841-6A8E-41E0-A6E2-F8721C9B9557}" type="pres">
      <dgm:prSet presAssocID="{15F9C16D-4FA0-4201-B2FC-7F46A3D71BE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F3F538E-249E-44A1-8685-74A08D380E95}" type="pres">
      <dgm:prSet presAssocID="{15F9C16D-4FA0-4201-B2FC-7F46A3D71BE7}" presName="parentText" presStyleLbl="node1" presStyleIdx="3" presStyleCnt="5" custScaleX="138383" custScaleY="196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1F40-0C90-4F5F-8AB8-4CCA1D3C606B}" type="pres">
      <dgm:prSet presAssocID="{15F9C16D-4FA0-4201-B2FC-7F46A3D71BE7}" presName="negativeSpace" presStyleCnt="0"/>
      <dgm:spPr/>
    </dgm:pt>
    <dgm:pt modelId="{5F6FB521-53A8-46B6-844F-21FF0706958A}" type="pres">
      <dgm:prSet presAssocID="{15F9C16D-4FA0-4201-B2FC-7F46A3D71BE7}" presName="childText" presStyleLbl="conFgAcc1" presStyleIdx="3" presStyleCnt="5">
        <dgm:presLayoutVars>
          <dgm:bulletEnabled val="1"/>
        </dgm:presLayoutVars>
      </dgm:prSet>
      <dgm:spPr/>
    </dgm:pt>
    <dgm:pt modelId="{37B55F1A-C343-43F4-9846-CAAEAD9385C7}" type="pres">
      <dgm:prSet presAssocID="{0DCC3B53-EDF0-4A46-B1A6-4205B8EC13B8}" presName="spaceBetweenRectangles" presStyleCnt="0"/>
      <dgm:spPr/>
    </dgm:pt>
    <dgm:pt modelId="{96229C95-307C-49FF-8972-85137D7854B2}" type="pres">
      <dgm:prSet presAssocID="{6A123763-BBCA-4A07-A70A-6901C0708FBB}" presName="parentLin" presStyleCnt="0"/>
      <dgm:spPr/>
    </dgm:pt>
    <dgm:pt modelId="{CC3FF64D-7F9B-4487-942E-8267700416F1}" type="pres">
      <dgm:prSet presAssocID="{6A123763-BBCA-4A07-A70A-6901C0708FB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B728788-C237-46CD-9214-DA4340B564E4}" type="pres">
      <dgm:prSet presAssocID="{6A123763-BBCA-4A07-A70A-6901C0708FBB}" presName="parentText" presStyleLbl="node1" presStyleIdx="4" presStyleCnt="5" custScaleX="145731" custScaleY="208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037F6-1AB0-492F-AA81-E7645C15EF64}" type="pres">
      <dgm:prSet presAssocID="{6A123763-BBCA-4A07-A70A-6901C0708FBB}" presName="negativeSpace" presStyleCnt="0"/>
      <dgm:spPr/>
    </dgm:pt>
    <dgm:pt modelId="{2BEE7FD2-45F8-4739-A0AE-AD651055C360}" type="pres">
      <dgm:prSet presAssocID="{6A123763-BBCA-4A07-A70A-6901C0708F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394ED7B-B028-4131-82DC-57444E14149B}" type="presOf" srcId="{7ED238EC-CF87-4398-A36F-D92E78493939}" destId="{6A43B6CA-7347-41E2-9086-251676810683}" srcOrd="1" destOrd="0" presId="urn:microsoft.com/office/officeart/2005/8/layout/list1"/>
    <dgm:cxn modelId="{B02F951E-7FAA-40A4-8B4D-88C532F35473}" srcId="{2EA4C328-7739-4074-8883-E899531C3B04}" destId="{15F9C16D-4FA0-4201-B2FC-7F46A3D71BE7}" srcOrd="3" destOrd="0" parTransId="{3F84D567-12C0-4A53-BA7C-C746561BB5DB}" sibTransId="{0DCC3B53-EDF0-4A46-B1A6-4205B8EC13B8}"/>
    <dgm:cxn modelId="{43739DCB-68C2-48E8-91EC-65BEAC09D5FE}" type="presOf" srcId="{872CD3C3-94AD-416E-8A86-E2706576E7E3}" destId="{26D39F7F-C8D3-4A75-AD52-6EA2E1FED5EC}" srcOrd="1" destOrd="0" presId="urn:microsoft.com/office/officeart/2005/8/layout/list1"/>
    <dgm:cxn modelId="{4E858BB1-200A-423B-AD36-4A020E8A8654}" type="presOf" srcId="{AD493A05-2605-44A9-9D6E-4737E32A8AEB}" destId="{6046A4F6-C3F3-4436-BACF-055DF5010A0A}" srcOrd="1" destOrd="0" presId="urn:microsoft.com/office/officeart/2005/8/layout/list1"/>
    <dgm:cxn modelId="{45B37875-F9CE-4CE2-AA76-81A15306C155}" type="presOf" srcId="{6A123763-BBCA-4A07-A70A-6901C0708FBB}" destId="{CC3FF64D-7F9B-4487-942E-8267700416F1}" srcOrd="0" destOrd="0" presId="urn:microsoft.com/office/officeart/2005/8/layout/list1"/>
    <dgm:cxn modelId="{6BD521CD-349E-4F49-946A-ACE593EE39F2}" type="presOf" srcId="{15F9C16D-4FA0-4201-B2FC-7F46A3D71BE7}" destId="{2F3F538E-249E-44A1-8685-74A08D380E95}" srcOrd="1" destOrd="0" presId="urn:microsoft.com/office/officeart/2005/8/layout/list1"/>
    <dgm:cxn modelId="{6A29CA07-7102-4C26-97E2-A8A15F5E71DA}" type="presOf" srcId="{15F9C16D-4FA0-4201-B2FC-7F46A3D71BE7}" destId="{C48CE841-6A8E-41E0-A6E2-F8721C9B9557}" srcOrd="0" destOrd="0" presId="urn:microsoft.com/office/officeart/2005/8/layout/list1"/>
    <dgm:cxn modelId="{543035FB-5478-4D88-AAB6-2AADC3A1F89B}" srcId="{2EA4C328-7739-4074-8883-E899531C3B04}" destId="{6A123763-BBCA-4A07-A70A-6901C0708FBB}" srcOrd="4" destOrd="0" parTransId="{84338F65-9A0C-47D9-A985-9289221CA476}" sibTransId="{18371EE9-2035-46B7-A4B2-58EC7787F4D5}"/>
    <dgm:cxn modelId="{D0248837-0B45-418B-BDFF-110B85DF2FF0}" type="presOf" srcId="{2EA4C328-7739-4074-8883-E899531C3B04}" destId="{DAB39360-787F-477E-97FC-76E55A6D531F}" srcOrd="0" destOrd="0" presId="urn:microsoft.com/office/officeart/2005/8/layout/list1"/>
    <dgm:cxn modelId="{8A11FF73-9B14-43BA-BD10-45166AA5EA2E}" type="presOf" srcId="{AD493A05-2605-44A9-9D6E-4737E32A8AEB}" destId="{96BB8BED-F287-4D99-ACEE-ADCC9611D7D9}" srcOrd="0" destOrd="0" presId="urn:microsoft.com/office/officeart/2005/8/layout/list1"/>
    <dgm:cxn modelId="{AD975558-5E9F-4668-AC06-F80F1EF020D7}" srcId="{2EA4C328-7739-4074-8883-E899531C3B04}" destId="{AD493A05-2605-44A9-9D6E-4737E32A8AEB}" srcOrd="2" destOrd="0" parTransId="{93E12058-CFF2-4051-854A-2AF1A676732E}" sibTransId="{69979794-0571-4793-856D-025A85E331BB}"/>
    <dgm:cxn modelId="{D0D67FC9-8228-4063-A29E-A2CC74AF861C}" type="presOf" srcId="{872CD3C3-94AD-416E-8A86-E2706576E7E3}" destId="{60C1FFE8-76CD-4395-9BBB-F16084ABA8FE}" srcOrd="0" destOrd="0" presId="urn:microsoft.com/office/officeart/2005/8/layout/list1"/>
    <dgm:cxn modelId="{AF9F81FA-33FC-4FE2-9AEA-9B746F774A4E}" type="presOf" srcId="{7ED238EC-CF87-4398-A36F-D92E78493939}" destId="{4699211C-154F-41EC-8A94-6198C31A3814}" srcOrd="0" destOrd="0" presId="urn:microsoft.com/office/officeart/2005/8/layout/list1"/>
    <dgm:cxn modelId="{A5717BF6-5F69-4B4B-8B41-C16652C7537E}" type="presOf" srcId="{6A123763-BBCA-4A07-A70A-6901C0708FBB}" destId="{8B728788-C237-46CD-9214-DA4340B564E4}" srcOrd="1" destOrd="0" presId="urn:microsoft.com/office/officeart/2005/8/layout/list1"/>
    <dgm:cxn modelId="{F1B30C85-3A64-48DE-B250-AF8234E504A0}" srcId="{2EA4C328-7739-4074-8883-E899531C3B04}" destId="{7ED238EC-CF87-4398-A36F-D92E78493939}" srcOrd="1" destOrd="0" parTransId="{9E1943FF-5A42-416C-A169-FDBC774C08EC}" sibTransId="{DDC706E8-AC60-4671-BD16-CFD2813E0DF7}"/>
    <dgm:cxn modelId="{B2C64173-41A9-4329-8E9B-74634E4956E2}" srcId="{2EA4C328-7739-4074-8883-E899531C3B04}" destId="{872CD3C3-94AD-416E-8A86-E2706576E7E3}" srcOrd="0" destOrd="0" parTransId="{17874305-3DA0-4379-B411-22A61ED1EAC9}" sibTransId="{0B516051-7CAC-4D36-B4A4-B5562AF6A493}"/>
    <dgm:cxn modelId="{389A8042-AED4-4968-B0CB-B69A7E0EF87E}" type="presParOf" srcId="{DAB39360-787F-477E-97FC-76E55A6D531F}" destId="{0B7ACC14-42C9-4F2F-8AD0-E567913A4414}" srcOrd="0" destOrd="0" presId="urn:microsoft.com/office/officeart/2005/8/layout/list1"/>
    <dgm:cxn modelId="{F00DED05-FFC0-4CA4-AC10-E4D5EB3F31BE}" type="presParOf" srcId="{0B7ACC14-42C9-4F2F-8AD0-E567913A4414}" destId="{60C1FFE8-76CD-4395-9BBB-F16084ABA8FE}" srcOrd="0" destOrd="0" presId="urn:microsoft.com/office/officeart/2005/8/layout/list1"/>
    <dgm:cxn modelId="{E3EBA7B2-8C5C-4CF4-B171-8EB67B4AA5F2}" type="presParOf" srcId="{0B7ACC14-42C9-4F2F-8AD0-E567913A4414}" destId="{26D39F7F-C8D3-4A75-AD52-6EA2E1FED5EC}" srcOrd="1" destOrd="0" presId="urn:microsoft.com/office/officeart/2005/8/layout/list1"/>
    <dgm:cxn modelId="{080115CB-70CA-4332-9A6A-EC1A1BD0A161}" type="presParOf" srcId="{DAB39360-787F-477E-97FC-76E55A6D531F}" destId="{368BF7DD-AB3F-4335-9D3C-88FBF6D420DE}" srcOrd="1" destOrd="0" presId="urn:microsoft.com/office/officeart/2005/8/layout/list1"/>
    <dgm:cxn modelId="{89A87F0D-AA7D-43F6-9AE1-2173FA05EFC4}" type="presParOf" srcId="{DAB39360-787F-477E-97FC-76E55A6D531F}" destId="{4F238BA2-9C4C-4FA4-9361-A5B7864E7CB0}" srcOrd="2" destOrd="0" presId="urn:microsoft.com/office/officeart/2005/8/layout/list1"/>
    <dgm:cxn modelId="{776A5429-B368-4732-94F6-52795FB76AA1}" type="presParOf" srcId="{DAB39360-787F-477E-97FC-76E55A6D531F}" destId="{EEE4CE3F-4486-40C9-A642-A31B241FFBAC}" srcOrd="3" destOrd="0" presId="urn:microsoft.com/office/officeart/2005/8/layout/list1"/>
    <dgm:cxn modelId="{832DB0F1-F6CF-487A-B90D-C243E3888263}" type="presParOf" srcId="{DAB39360-787F-477E-97FC-76E55A6D531F}" destId="{1918A79E-CC65-4DBB-866E-A470A7533199}" srcOrd="4" destOrd="0" presId="urn:microsoft.com/office/officeart/2005/8/layout/list1"/>
    <dgm:cxn modelId="{6F7066C7-98E6-4E89-A4A9-381E8D226755}" type="presParOf" srcId="{1918A79E-CC65-4DBB-866E-A470A7533199}" destId="{4699211C-154F-41EC-8A94-6198C31A3814}" srcOrd="0" destOrd="0" presId="urn:microsoft.com/office/officeart/2005/8/layout/list1"/>
    <dgm:cxn modelId="{24E35480-B6B4-4DF8-901B-2DD80D104385}" type="presParOf" srcId="{1918A79E-CC65-4DBB-866E-A470A7533199}" destId="{6A43B6CA-7347-41E2-9086-251676810683}" srcOrd="1" destOrd="0" presId="urn:microsoft.com/office/officeart/2005/8/layout/list1"/>
    <dgm:cxn modelId="{6B33948F-84CC-483B-B778-FB2D588F7B1F}" type="presParOf" srcId="{DAB39360-787F-477E-97FC-76E55A6D531F}" destId="{6985483A-4105-4E4E-8491-2FCEEAAA75DF}" srcOrd="5" destOrd="0" presId="urn:microsoft.com/office/officeart/2005/8/layout/list1"/>
    <dgm:cxn modelId="{95CCDD1E-4C1E-4DA8-B5C3-ACA11730FADF}" type="presParOf" srcId="{DAB39360-787F-477E-97FC-76E55A6D531F}" destId="{F8FE5ED0-54C6-4F92-9FA0-6F16ABE0607C}" srcOrd="6" destOrd="0" presId="urn:microsoft.com/office/officeart/2005/8/layout/list1"/>
    <dgm:cxn modelId="{2E1F9BB6-8296-4659-A02A-7A52326F7FC9}" type="presParOf" srcId="{DAB39360-787F-477E-97FC-76E55A6D531F}" destId="{873A15E6-D9F5-485E-9D6A-E6F3A00B52EA}" srcOrd="7" destOrd="0" presId="urn:microsoft.com/office/officeart/2005/8/layout/list1"/>
    <dgm:cxn modelId="{7F953F9C-2160-4791-9B2D-FE5FF6CC07F9}" type="presParOf" srcId="{DAB39360-787F-477E-97FC-76E55A6D531F}" destId="{BF73CBBE-4699-4C57-BD64-D62DF8F98E52}" srcOrd="8" destOrd="0" presId="urn:microsoft.com/office/officeart/2005/8/layout/list1"/>
    <dgm:cxn modelId="{0B084E26-A636-49E6-BFAD-C6A10441FBCD}" type="presParOf" srcId="{BF73CBBE-4699-4C57-BD64-D62DF8F98E52}" destId="{96BB8BED-F287-4D99-ACEE-ADCC9611D7D9}" srcOrd="0" destOrd="0" presId="urn:microsoft.com/office/officeart/2005/8/layout/list1"/>
    <dgm:cxn modelId="{0832D6D0-B891-40A0-B75F-27593C8D2E13}" type="presParOf" srcId="{BF73CBBE-4699-4C57-BD64-D62DF8F98E52}" destId="{6046A4F6-C3F3-4436-BACF-055DF5010A0A}" srcOrd="1" destOrd="0" presId="urn:microsoft.com/office/officeart/2005/8/layout/list1"/>
    <dgm:cxn modelId="{AEC5078E-A2C3-4E7B-9F00-4AA67A964691}" type="presParOf" srcId="{DAB39360-787F-477E-97FC-76E55A6D531F}" destId="{6907B6CC-680E-447E-81A6-D90D897652FD}" srcOrd="9" destOrd="0" presId="urn:microsoft.com/office/officeart/2005/8/layout/list1"/>
    <dgm:cxn modelId="{B033B215-D2C4-4A05-90CC-6CE1949BA12A}" type="presParOf" srcId="{DAB39360-787F-477E-97FC-76E55A6D531F}" destId="{FE835B8F-D587-4204-8172-EEC1B1BFE9D4}" srcOrd="10" destOrd="0" presId="urn:microsoft.com/office/officeart/2005/8/layout/list1"/>
    <dgm:cxn modelId="{8C26E3F4-B799-405E-9B29-A36951697607}" type="presParOf" srcId="{DAB39360-787F-477E-97FC-76E55A6D531F}" destId="{BC456064-0DDE-4976-9905-8B1759EEE5C9}" srcOrd="11" destOrd="0" presId="urn:microsoft.com/office/officeart/2005/8/layout/list1"/>
    <dgm:cxn modelId="{0B23EA6B-A190-446E-8083-F60B71F1515D}" type="presParOf" srcId="{DAB39360-787F-477E-97FC-76E55A6D531F}" destId="{63DDF3EF-4318-41BD-98E1-54175B29249B}" srcOrd="12" destOrd="0" presId="urn:microsoft.com/office/officeart/2005/8/layout/list1"/>
    <dgm:cxn modelId="{D077B642-6F71-486A-82CA-1CD9CF541F48}" type="presParOf" srcId="{63DDF3EF-4318-41BD-98E1-54175B29249B}" destId="{C48CE841-6A8E-41E0-A6E2-F8721C9B9557}" srcOrd="0" destOrd="0" presId="urn:microsoft.com/office/officeart/2005/8/layout/list1"/>
    <dgm:cxn modelId="{282C5CAC-11D0-415D-80C1-68BBD590D8D2}" type="presParOf" srcId="{63DDF3EF-4318-41BD-98E1-54175B29249B}" destId="{2F3F538E-249E-44A1-8685-74A08D380E95}" srcOrd="1" destOrd="0" presId="urn:microsoft.com/office/officeart/2005/8/layout/list1"/>
    <dgm:cxn modelId="{FB6EFA63-A1FE-4149-9D7C-60D1BD8F2522}" type="presParOf" srcId="{DAB39360-787F-477E-97FC-76E55A6D531F}" destId="{5A7F1F40-0C90-4F5F-8AB8-4CCA1D3C606B}" srcOrd="13" destOrd="0" presId="urn:microsoft.com/office/officeart/2005/8/layout/list1"/>
    <dgm:cxn modelId="{E410EA24-0C53-4106-8EBE-65688EACF57D}" type="presParOf" srcId="{DAB39360-787F-477E-97FC-76E55A6D531F}" destId="{5F6FB521-53A8-46B6-844F-21FF0706958A}" srcOrd="14" destOrd="0" presId="urn:microsoft.com/office/officeart/2005/8/layout/list1"/>
    <dgm:cxn modelId="{C9C69775-7E3A-44CB-9CA6-30DAD79E49F0}" type="presParOf" srcId="{DAB39360-787F-477E-97FC-76E55A6D531F}" destId="{37B55F1A-C343-43F4-9846-CAAEAD9385C7}" srcOrd="15" destOrd="0" presId="urn:microsoft.com/office/officeart/2005/8/layout/list1"/>
    <dgm:cxn modelId="{CA8BE2CC-9DEC-4B3A-9995-38916EC08555}" type="presParOf" srcId="{DAB39360-787F-477E-97FC-76E55A6D531F}" destId="{96229C95-307C-49FF-8972-85137D7854B2}" srcOrd="16" destOrd="0" presId="urn:microsoft.com/office/officeart/2005/8/layout/list1"/>
    <dgm:cxn modelId="{6243BF78-281D-4F88-A764-E0D88A074116}" type="presParOf" srcId="{96229C95-307C-49FF-8972-85137D7854B2}" destId="{CC3FF64D-7F9B-4487-942E-8267700416F1}" srcOrd="0" destOrd="0" presId="urn:microsoft.com/office/officeart/2005/8/layout/list1"/>
    <dgm:cxn modelId="{A402D525-3561-457B-8DB3-138DBF53B2D5}" type="presParOf" srcId="{96229C95-307C-49FF-8972-85137D7854B2}" destId="{8B728788-C237-46CD-9214-DA4340B564E4}" srcOrd="1" destOrd="0" presId="urn:microsoft.com/office/officeart/2005/8/layout/list1"/>
    <dgm:cxn modelId="{9312E847-8D86-43F6-9EA7-225D26E01BE6}" type="presParOf" srcId="{DAB39360-787F-477E-97FC-76E55A6D531F}" destId="{1B5037F6-1AB0-492F-AA81-E7645C15EF64}" srcOrd="17" destOrd="0" presId="urn:microsoft.com/office/officeart/2005/8/layout/list1"/>
    <dgm:cxn modelId="{C6F99692-4F25-4F01-B901-644EE8C8D601}" type="presParOf" srcId="{DAB39360-787F-477E-97FC-76E55A6D531F}" destId="{2BEE7FD2-45F8-4739-A0AE-AD651055C36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38BA2-9C4C-4FA4-9361-A5B7864E7CB0}">
      <dsp:nvSpPr>
        <dsp:cNvPr id="0" name=""/>
        <dsp:cNvSpPr/>
      </dsp:nvSpPr>
      <dsp:spPr>
        <a:xfrm>
          <a:off x="0" y="608759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9F7F-C8D3-4A75-AD52-6EA2E1FED5EC}">
      <dsp:nvSpPr>
        <dsp:cNvPr id="0" name=""/>
        <dsp:cNvSpPr/>
      </dsp:nvSpPr>
      <dsp:spPr>
        <a:xfrm>
          <a:off x="406400" y="28807"/>
          <a:ext cx="7471070" cy="830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 направляет заявку на участие в апробации в ТОГИРРО на адрес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proekty@togirro.ru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960" y="69367"/>
        <a:ext cx="7389950" cy="749751"/>
      </dsp:txXfrm>
    </dsp:sp>
    <dsp:sp modelId="{F8FE5ED0-54C6-4F92-9FA0-6F16ABE0607C}">
      <dsp:nvSpPr>
        <dsp:cNvPr id="0" name=""/>
        <dsp:cNvSpPr/>
      </dsp:nvSpPr>
      <dsp:spPr>
        <a:xfrm>
          <a:off x="0" y="1379879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3B6CA-7347-41E2-9086-251676810683}">
      <dsp:nvSpPr>
        <dsp:cNvPr id="0" name=""/>
        <dsp:cNvSpPr/>
      </dsp:nvSpPr>
      <dsp:spPr>
        <a:xfrm>
          <a:off x="406400" y="1128959"/>
          <a:ext cx="76965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Учитель регистрируется для участия по ссылке </a:t>
          </a:r>
          <a:r>
            <a:rPr lang="en-US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https://forms.yandex.ru/u/61a50913cb348a87afa36f5c/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898" y="1153457"/>
        <a:ext cx="7647553" cy="452844"/>
      </dsp:txXfrm>
    </dsp:sp>
    <dsp:sp modelId="{FE835B8F-D587-4204-8172-EEC1B1BFE9D4}">
      <dsp:nvSpPr>
        <dsp:cNvPr id="0" name=""/>
        <dsp:cNvSpPr/>
      </dsp:nvSpPr>
      <dsp:spPr>
        <a:xfrm>
          <a:off x="0" y="2388871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6A4F6-C3F3-4436-BACF-055DF5010A0A}">
      <dsp:nvSpPr>
        <dsp:cNvPr id="0" name=""/>
        <dsp:cNvSpPr/>
      </dsp:nvSpPr>
      <dsp:spPr>
        <a:xfrm>
          <a:off x="394096" y="1900079"/>
          <a:ext cx="7730754" cy="739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Учитель, выбравший вид апробации «Экспертная оценка», заполняет </a:t>
          </a:r>
          <a:r>
            <a:rPr lang="ru-RU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ДВЕ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анкеты в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Google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форме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06" y="1936189"/>
        <a:ext cx="7658534" cy="667492"/>
      </dsp:txXfrm>
    </dsp:sp>
    <dsp:sp modelId="{5F6FB521-53A8-46B6-844F-21FF0706958A}">
      <dsp:nvSpPr>
        <dsp:cNvPr id="0" name=""/>
        <dsp:cNvSpPr/>
      </dsp:nvSpPr>
      <dsp:spPr>
        <a:xfrm>
          <a:off x="0" y="364456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F538E-249E-44A1-8685-74A08D380E95}">
      <dsp:nvSpPr>
        <dsp:cNvPr id="0" name=""/>
        <dsp:cNvSpPr/>
      </dsp:nvSpPr>
      <dsp:spPr>
        <a:xfrm>
          <a:off x="398859" y="2909071"/>
          <a:ext cx="7727349" cy="986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Ссылка для заполнения анкеты по итогам экспертизы Примерной рабочей программы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https://docs.google.com/forms/d/e/1FAIpQLSegvtDWcCyGKx-eUbzPDVBknPBquuFqxpDXYkprhLQEMTpWZg/viewform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012" y="2957224"/>
        <a:ext cx="7631043" cy="890105"/>
      </dsp:txXfrm>
    </dsp:sp>
    <dsp:sp modelId="{2BEE7FD2-45F8-4739-A0AE-AD651055C360}">
      <dsp:nvSpPr>
        <dsp:cNvPr id="0" name=""/>
        <dsp:cNvSpPr/>
      </dsp:nvSpPr>
      <dsp:spPr>
        <a:xfrm>
          <a:off x="0" y="4961459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28788-C237-46CD-9214-DA4340B564E4}">
      <dsp:nvSpPr>
        <dsp:cNvPr id="0" name=""/>
        <dsp:cNvSpPr/>
      </dsp:nvSpPr>
      <dsp:spPr>
        <a:xfrm>
          <a:off x="379412" y="4164763"/>
          <a:ext cx="7740902" cy="1047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Ссылка для заполнения анкеты по итогам экспертизы Типового комплекта методических документов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https://docs.google.com/forms/d/e/1FAIpQLSfQYTXK3EHx50kbW40o7d7eqlRzxdK6gCKPw7PZ7qASGyXQKw/viewform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552" y="4215903"/>
        <a:ext cx="7638622" cy="94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564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64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38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97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0006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1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37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76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5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65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79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2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05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16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9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07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EC8BDF-CFDE-4099-85BB-16495A76CCE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A807D2-F613-41B8-9E44-BB9652991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856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forms.yandex.ru/u/61a50913cb348a87afa36f5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61402" cy="16333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примерных рабочих программ в Тюменской </a:t>
            </a:r>
            <a:r>
              <a:rPr lang="ru-RU" sz="27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br>
              <a:rPr lang="ru-RU" sz="27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учебный год</a:t>
            </a:r>
            <a:endParaRPr lang="ru-RU" sz="27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8054" y="4294804"/>
            <a:ext cx="2982004" cy="1483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Аппаратное совещание с руководителями ОУ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Абатского района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31.01.2022 г.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8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13" y="107473"/>
            <a:ext cx="10724561" cy="6358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апробации ПРП за первое полугодие 2021-2022 учебного года </a:t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990" y="3670663"/>
            <a:ext cx="54420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заявившихся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экспертизу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 и ИКТ - 1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,-  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 язык – 3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- 3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ИЗО- 1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Родная литература – 1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- 1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8059" y="3683726"/>
            <a:ext cx="5976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заявившихся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экспертизу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язык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97" y="470262"/>
            <a:ext cx="11104606" cy="2523768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апробации примерных рабочих программ в 2021-2022 учебном году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участие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общеобразовательных организаций Тюменский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платформе ИСРО РАО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зарегистрировано: 110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начальной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и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учитель основного общего образования (5-9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проводящих экспертизу примерных рабочих программ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Тюменской области проводит экспертизу ПРП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 ПРП заявлена на экспертизу.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388" y="3043646"/>
            <a:ext cx="11181806" cy="535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 школ Абатского района, проводящие экспертизу примерных рабочих программ во 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втором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/г 2021-2022 учебного года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597" y="391322"/>
            <a:ext cx="7679922" cy="121505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экспертизы ПРП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597" y="1828953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экспертизы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Примерной рабочей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 экспертизы Типового комплекта методических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в учебном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итогам прохождения разделов ПРП педагог заполняет форму наблюдения (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дневник)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13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651" y="273120"/>
            <a:ext cx="10827207" cy="851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проведения апробации примерных рабочих программ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(анкета) </a:t>
            </a:r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участников апробации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заявившихся после 21.01.2022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36678998"/>
              </p:ext>
            </p:extLst>
          </p:nvPr>
        </p:nvGraphicFramePr>
        <p:xfrm>
          <a:off x="2110255" y="1231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174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3038"/>
            <a:ext cx="3529789" cy="664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апробации, подавших заявки </a:t>
            </a:r>
            <a:b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21.01.2022: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https://forms.yandex.ru/u/61a50913cb348a87afa36f5c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0" y="1150893"/>
            <a:ext cx="2904639" cy="1751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8" y="2978342"/>
            <a:ext cx="2892158" cy="331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2635" t="6962" r="33311" b="34694"/>
          <a:stretch/>
        </p:blipFill>
        <p:spPr>
          <a:xfrm>
            <a:off x="3626860" y="492445"/>
            <a:ext cx="4027448" cy="3883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2568" t="7207" r="33310" b="20721"/>
          <a:stretch/>
        </p:blipFill>
        <p:spPr>
          <a:xfrm>
            <a:off x="7875802" y="492446"/>
            <a:ext cx="4160109" cy="4942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3892" y="107092"/>
            <a:ext cx="6623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анкет для апробации ПРП НОО ООО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5179" y="5544066"/>
            <a:ext cx="8600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участия проверяется 1 раз в неделю, результаты участия в апробации ПРП направляются в выгрузке с ЦП ИСРО РАО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084" y="6390286"/>
            <a:ext cx="1018729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19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9" y="1606378"/>
            <a:ext cx="8683153" cy="36905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опроса по итогам экспертной оценки Примерных рабочих программ по учебным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предметам потребуется уделить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 на каждую из двух анкет.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анкету включены вопросы, помогающие проанализировать качество указанных материалов, разработанных сотрудниками Института стратегии развития образования РАО.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опроса направлены на совершенствование содержания и педагогического сопровождения в системе общего образования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№1 содержит 12 вопросов, Анкета №2 – 6 вопросов.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1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74527"/>
            <a:ext cx="11014364" cy="898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проведенных организаторами семинаров размещены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РАО: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: https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://edsoo.ru/Aprobaciya_primernih_rabo.htm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4" y="873236"/>
            <a:ext cx="5810594" cy="5915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873236"/>
            <a:ext cx="5469775" cy="59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9295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672</TotalTime>
  <Words>327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  Апробация примерных рабочих программ в Тюменской области 2021-2022 учебный год</vt:lpstr>
      <vt:lpstr>Итоги апробации ПРП за первое полугодие 2021-2022 учебного года  </vt:lpstr>
      <vt:lpstr>модели экспертизы ПРП</vt:lpstr>
      <vt:lpstr>Алгоритм проведения апробации примерных рабочих программ  при выборе экспертная оценка (анкета)  Для участников апробации, заявившихся после 21.01.2022 </vt:lpstr>
      <vt:lpstr>Регистрация для участников апробации, подавших заявки  после 21.01.2022: https://forms.yandex.ru/u/61a50913cb348a87afa36f5c/ </vt:lpstr>
      <vt:lpstr>Слайд 6</vt:lpstr>
      <vt:lpstr>Записи проведенных организаторами семинаров размещены на сайте  Института стратегии развития образования РАО: Ссылка : https://edsoo.ru/Aprobaciya_primernih_rabo.htm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примерных рабочих программ</dc:title>
  <dc:creator>video</dc:creator>
  <cp:lastModifiedBy>Елена Викторовна</cp:lastModifiedBy>
  <cp:revision>69</cp:revision>
  <dcterms:created xsi:type="dcterms:W3CDTF">2022-01-20T03:33:15Z</dcterms:created>
  <dcterms:modified xsi:type="dcterms:W3CDTF">2022-01-28T10:02:04Z</dcterms:modified>
</cp:coreProperties>
</file>