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0" r:id="rId3"/>
    <p:sldId id="257" r:id="rId4"/>
    <p:sldId id="259" r:id="rId5"/>
    <p:sldId id="261" r:id="rId6"/>
    <p:sldId id="262" r:id="rId7"/>
    <p:sldId id="264" r:id="rId8"/>
    <p:sldId id="266" r:id="rId9"/>
    <p:sldId id="263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042" y="15378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литературная</a:t>
            </a:r>
            <a:r>
              <a:rPr lang="ru-RU" sz="2400" b="1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игра</a:t>
            </a:r>
            <a:endParaRPr lang="ru-RU" sz="2400" dirty="0"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1052736"/>
            <a:ext cx="6480720" cy="258532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Библиотека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юного 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детектива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9" name="Picture 2" descr="http://avatars.mds.yandex.net/i?id=2a0000017a05d1e92888e6a0bab0e36df4a7-3381135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97" y="4365104"/>
            <a:ext cx="2818533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88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07604" y="1258911"/>
            <a:ext cx="71287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</a:t>
            </a:r>
            <a:r>
              <a:rPr lang="ru-RU" sz="2800" b="1" dirty="0" smtClean="0"/>
              <a:t>Вы </a:t>
            </a:r>
            <a:r>
              <a:rPr lang="ru-RU" sz="2800" b="1" dirty="0"/>
              <a:t>показали себя достойными </a:t>
            </a:r>
            <a:r>
              <a:rPr lang="ru-RU" sz="2800" b="1" dirty="0" smtClean="0"/>
              <a:t>игроками </a:t>
            </a:r>
          </a:p>
          <a:p>
            <a:r>
              <a:rPr lang="ru-RU" sz="2800" b="1" dirty="0" smtClean="0"/>
              <a:t>в </a:t>
            </a:r>
            <a:r>
              <a:rPr lang="ru-RU" sz="2800" b="1" dirty="0"/>
              <a:t>клубе детективов и проявили недюжинные способности при решении детективных загадок. </a:t>
            </a:r>
            <a:endParaRPr lang="ru-RU" sz="2800" b="1" dirty="0" smtClean="0"/>
          </a:p>
          <a:p>
            <a:r>
              <a:rPr lang="ru-RU" sz="2800" b="1" dirty="0"/>
              <a:t> </a:t>
            </a:r>
            <a:r>
              <a:rPr lang="ru-RU" sz="2800" b="1" dirty="0" smtClean="0"/>
              <a:t>    Острый </a:t>
            </a:r>
            <a:r>
              <a:rPr lang="ru-RU" sz="2800" b="1" dirty="0"/>
              <a:t>глаз, логическое мышление, память, </a:t>
            </a:r>
            <a:r>
              <a:rPr lang="ru-RU" sz="2800" b="1" dirty="0" smtClean="0"/>
              <a:t>привели </a:t>
            </a:r>
            <a:r>
              <a:rPr lang="ru-RU" sz="2800" b="1" dirty="0"/>
              <a:t>вас к победе</a:t>
            </a:r>
            <a:r>
              <a:rPr lang="ru-RU" sz="2800" b="1" dirty="0" smtClean="0"/>
              <a:t>.</a:t>
            </a:r>
            <a:r>
              <a:rPr lang="ru-RU" sz="2800" b="1" dirty="0"/>
              <a:t> </a:t>
            </a:r>
            <a:endParaRPr lang="ru-RU" sz="2800" b="1" dirty="0" smtClean="0"/>
          </a:p>
        </p:txBody>
      </p:sp>
      <p:pic>
        <p:nvPicPr>
          <p:cNvPr id="7" name="Picture 2" descr="http://avatars.mds.yandex.net/i?id=2a0000017a05d1e92888e6a0bab0e36df4a7-3381135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013176"/>
            <a:ext cx="2075435" cy="169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13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112" y="0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47443" y="2090324"/>
            <a:ext cx="4824536" cy="1323439"/>
          </a:xfrm>
          <a:prstGeom prst="rect">
            <a:avLst/>
          </a:prstGeom>
        </p:spPr>
        <p:txBody>
          <a:bodyPr wrap="square">
            <a:prstTxWarp prst="textPlain">
              <a:avLst/>
            </a:prstTxWarp>
            <a:spAutoFit/>
          </a:bodyPr>
          <a:lstStyle/>
          <a:p>
            <a:pPr algn="ctr"/>
            <a:r>
              <a:rPr lang="ru-RU" sz="80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Спасибо!</a:t>
            </a:r>
          </a:p>
        </p:txBody>
      </p:sp>
      <p:pic>
        <p:nvPicPr>
          <p:cNvPr id="5" name="Picture 2" descr="http://avatars.mds.yandex.net/i?id=2a0000017a05d1e92888e6a0bab0e36df4a7-3381135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561748"/>
            <a:ext cx="2401844" cy="1963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avatars.mds.yandex.net/i?id=eed37df7b4d857a5dec9c309de2b621b-4280934-images-thumb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4653136"/>
            <a:ext cx="2592289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77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51620" y="764704"/>
            <a:ext cx="7056784" cy="4770537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      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Дорогие </a:t>
            </a:r>
            <a:r>
              <a:rPr lang="ru-RU" sz="28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леди и джентльмены, я Шерлок Холмс, приглашаю Вас пройти курс обучения в моей школе детективов. Почему именно Вас? Да потому, что все говорят о вашей проницательности, уме, ловкости и хитрости.</a:t>
            </a:r>
            <a:br>
              <a:rPr lang="ru-RU" sz="28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800" b="1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Мне </a:t>
            </a:r>
            <a:r>
              <a:rPr lang="ru-RU" sz="28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очень нужны такие помощники, но я должен убедиться, что вы действительно такие, как о Вас говорят.</a:t>
            </a:r>
            <a:br>
              <a:rPr lang="ru-RU" sz="28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800" b="1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Для </a:t>
            </a:r>
            <a:r>
              <a:rPr lang="ru-RU" sz="28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этого пройдите мои испытания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!</a:t>
            </a:r>
            <a:r>
              <a:rPr lang="ru-RU" sz="24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24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</a:br>
            <a:endParaRPr lang="ru-RU" sz="2400" dirty="0"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2" descr="http://avatars.mds.yandex.net/i?id=2a0000017a05d1e92888e6a0bab0e36df4a7-3381135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157192"/>
            <a:ext cx="1944216" cy="1589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293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73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91680" y="1352963"/>
            <a:ext cx="5760640" cy="2923877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</a:endParaRPr>
          </a:p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Мы начинаем входить в роль детективов. </a:t>
            </a:r>
            <a:r>
              <a:rPr lang="ru-RU" sz="3200" b="1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Предлагаю ответить </a:t>
            </a:r>
            <a:r>
              <a:rPr lang="ru-RU" sz="32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на вопросы, размышляя над каждым не более пяти секунд.</a:t>
            </a:r>
          </a:p>
        </p:txBody>
      </p:sp>
      <p:pic>
        <p:nvPicPr>
          <p:cNvPr id="12" name="Picture 6" descr="http://avatars.mds.yandex.net/i?id=eed37df7b4d857a5dec9c309de2b621b-4280934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58" y="5013176"/>
            <a:ext cx="2341435" cy="167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58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avatars.mds.yandex.net/i?id=2a0000017a05d1e92888e6a0bab0e36df4a7-3381135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252932"/>
            <a:ext cx="1800200" cy="1471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43608" y="1042858"/>
            <a:ext cx="700252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1.         Разбойника, убивающего людей одним звуком собственного голоса, побеждает человек, только что научившийся ходить. Кто он? 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2</a:t>
            </a:r>
            <a:r>
              <a:rPr lang="ru-RU" sz="1600" dirty="0"/>
              <a:t>.         Простая «работница» сельского хозяйства создаёт изделие из драгоценного металла. Её хозяева, пожилые супруги, начинают испытывать изделие на прочность. Внезапно появляется незнакомка и разбивает ценное произведение. Как она это сделала? </a:t>
            </a:r>
            <a:endParaRPr lang="ru-RU" sz="1600" dirty="0" smtClean="0"/>
          </a:p>
          <a:p>
            <a:r>
              <a:rPr lang="ru-RU" sz="1600" dirty="0"/>
              <a:t> </a:t>
            </a:r>
            <a:r>
              <a:rPr lang="ru-RU" sz="1600" dirty="0" smtClean="0"/>
              <a:t>3</a:t>
            </a:r>
            <a:r>
              <a:rPr lang="ru-RU" sz="1600" dirty="0"/>
              <a:t>.         В одной стране для установления личности стали специальной меркой измерять ноги. Кого искали таким необычным способом? </a:t>
            </a:r>
            <a:endParaRPr lang="ru-RU" sz="1600" dirty="0" smtClean="0"/>
          </a:p>
          <a:p>
            <a:r>
              <a:rPr lang="ru-RU" sz="1600" dirty="0" smtClean="0"/>
              <a:t>4</a:t>
            </a:r>
            <a:r>
              <a:rPr lang="ru-RU" sz="1600" dirty="0"/>
              <a:t>.         Фермер вырастил на участке рекордный урожай, но не смог справиться с уборкой и пригласил ещё пять работников. Кто они? </a:t>
            </a:r>
            <a:endParaRPr lang="ru-RU" sz="1600" dirty="0" smtClean="0"/>
          </a:p>
          <a:p>
            <a:r>
              <a:rPr lang="ru-RU" sz="1600" dirty="0" smtClean="0"/>
              <a:t>5</a:t>
            </a:r>
            <a:r>
              <a:rPr lang="ru-RU" sz="1600" dirty="0"/>
              <a:t>.         Некая высокопоставленная женщина выслеживает свою родственницу при помощи специального устройства и отравляет её. Умершую помещают в гроб, однако впоследствии девушка оживает при помощи своего жениха. Назовите его имя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 6</a:t>
            </a:r>
            <a:r>
              <a:rPr lang="ru-RU" sz="1600" dirty="0"/>
              <a:t>.         Под угрозой расправы гость выселяет хозяина из дома. Друзья хозяина напрасно стараются урезонить захватчика. Только угроза применения холодного оружия заставляет его покинуть дом. Что это за оружие?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83768" y="482289"/>
            <a:ext cx="3888432" cy="369332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Разминка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508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885" y="0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908833"/>
            <a:ext cx="806489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1</a:t>
            </a:r>
            <a:r>
              <a:rPr lang="ru-RU" sz="1600" dirty="0"/>
              <a:t>.         Маленькая юркая старушка, любит безобразничать, ругаться и совать нос не в свои дела. </a:t>
            </a:r>
            <a:endParaRPr lang="ru-RU" sz="1600" dirty="0" smtClean="0"/>
          </a:p>
          <a:p>
            <a:r>
              <a:rPr lang="ru-RU" sz="1600" dirty="0" smtClean="0"/>
              <a:t>2</a:t>
            </a:r>
            <a:r>
              <a:rPr lang="ru-RU" sz="1600" dirty="0"/>
              <a:t>.         Прелестная, нежная, вся из ослепительно белого льда! Глаза её сверкают, как звёзды, но в них нет ни теплоты, ни кротости. </a:t>
            </a:r>
            <a:endParaRPr lang="ru-RU" sz="1600" dirty="0" smtClean="0"/>
          </a:p>
          <a:p>
            <a:r>
              <a:rPr lang="ru-RU" sz="1600" dirty="0" smtClean="0"/>
              <a:t>3</a:t>
            </a:r>
            <a:r>
              <a:rPr lang="ru-RU" sz="1600" dirty="0"/>
              <a:t>.         Особые приметы разыскиваемого: злые выпученные глаза, длинные усы, большой нос, тяжелый подбородок. Когда он в гневе, топочет ногами и машет руками. Глаза у него прищурены и всегда смотрят в левую сторону. Особо опасен и жаден. И самая главная примета – длинная густая нечёсаная борода. </a:t>
            </a:r>
            <a:endParaRPr lang="ru-RU" sz="1600" dirty="0" smtClean="0"/>
          </a:p>
          <a:p>
            <a:r>
              <a:rPr lang="ru-RU" sz="1600" dirty="0" smtClean="0"/>
              <a:t>4</a:t>
            </a:r>
            <a:r>
              <a:rPr lang="ru-RU" sz="1600" dirty="0"/>
              <a:t>.         Многоногий мохнатый старичок с острыми зубами и злобным оскалом, тайно пробрался на праздничный обед и похитил хозяйку. </a:t>
            </a:r>
            <a:endParaRPr lang="ru-RU" sz="1600" dirty="0" smtClean="0"/>
          </a:p>
          <a:p>
            <a:r>
              <a:rPr lang="ru-RU" sz="1600" dirty="0" smtClean="0"/>
              <a:t>5</a:t>
            </a:r>
            <a:r>
              <a:rPr lang="ru-RU" sz="1600" dirty="0"/>
              <a:t>.         Страшный усатый рыжий великан, повергший в обморочное состояние всех зверей. </a:t>
            </a:r>
            <a:r>
              <a:rPr lang="ru-RU" sz="1600" dirty="0" smtClean="0"/>
              <a:t>6</a:t>
            </a:r>
            <a:r>
              <a:rPr lang="ru-RU" sz="1600" dirty="0"/>
              <a:t>.         Он сверкает страшными глазами, стучит страшными зубами. Он злой, кровожадный и беспощадный разбойник. </a:t>
            </a:r>
            <a:endParaRPr lang="ru-RU" sz="1600" dirty="0" smtClean="0"/>
          </a:p>
          <a:p>
            <a:r>
              <a:rPr lang="ru-RU" sz="1600" dirty="0" smtClean="0"/>
              <a:t>7</a:t>
            </a:r>
            <a:r>
              <a:rPr lang="ru-RU" sz="1600" dirty="0"/>
              <a:t>.         Высокая, стройная, белолицая и румяная царица. С большим умом, своенравием и </a:t>
            </a:r>
            <a:r>
              <a:rPr lang="ru-RU" sz="1600" dirty="0" smtClean="0"/>
              <a:t>ревностью.</a:t>
            </a:r>
          </a:p>
          <a:p>
            <a:r>
              <a:rPr lang="ru-RU" sz="1600" dirty="0" smtClean="0"/>
              <a:t>8</a:t>
            </a:r>
            <a:r>
              <a:rPr lang="ru-RU" sz="1600" dirty="0"/>
              <a:t>.         Страшное, мохнатое чудище, не то зверь, не то человек. Вопит несчётным числом голосов </a:t>
            </a:r>
            <a:r>
              <a:rPr lang="ru-RU" sz="1600" dirty="0" smtClean="0"/>
              <a:t>диких животных.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157206" y="404664"/>
            <a:ext cx="6390964" cy="389657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КОНКУРС 1: ОБЛИК «ПРЕСТУПНИКА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»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</a:endParaRPr>
          </a:p>
        </p:txBody>
      </p:sp>
      <p:pic>
        <p:nvPicPr>
          <p:cNvPr id="12" name="Picture 6" descr="http://avatars.mds.yandex.net/i?id=eed37df7b4d857a5dec9c309de2b621b-4280934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7" y="5153104"/>
            <a:ext cx="2049357" cy="1461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52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65843" y="1335728"/>
            <a:ext cx="828092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   </a:t>
            </a:r>
            <a:r>
              <a:rPr lang="ru-RU" sz="1400" b="1" dirty="0" smtClean="0"/>
              <a:t>Когда </a:t>
            </a:r>
            <a:r>
              <a:rPr lang="ru-RU" sz="1400" b="1" dirty="0"/>
              <a:t>происходит какое-либо происшествие или преступление, то самое первое что делает сыщик – это осматривает место происшествия. И теперь, вы должны узнать, из какой сказки даны описания «места происшествия</a:t>
            </a:r>
            <a:r>
              <a:rPr lang="ru-RU" sz="1400" b="1" dirty="0" smtClean="0"/>
              <a:t>».</a:t>
            </a:r>
          </a:p>
          <a:p>
            <a:endParaRPr lang="ru-RU" sz="1400" dirty="0"/>
          </a:p>
          <a:p>
            <a:r>
              <a:rPr lang="ru-RU" sz="1400" dirty="0"/>
              <a:t>1.         Героиня этой сказки, совершенно случайно, оказалась в светлой горнице, в которой стояли кругом лавки покрытые коврами и большой дубовый стол. Согревала горницу печь с изразцовой лежанкой. </a:t>
            </a:r>
            <a:r>
              <a:rPr lang="ru-RU" sz="1400" dirty="0" smtClean="0"/>
              <a:t>2</a:t>
            </a:r>
            <a:r>
              <a:rPr lang="ru-RU" sz="1400" dirty="0"/>
              <a:t>.         Входит он во дворец по лестнице, устланной кармазинным сукном, с позолоченными перилами; вошёл в горницу – нет никого; а убранство везде царское, неслыханное и невиданное: золото, серебро, хрустали восточные, кость слоновая и мамонтовая. </a:t>
            </a:r>
            <a:endParaRPr lang="ru-RU" sz="1400" dirty="0" smtClean="0"/>
          </a:p>
          <a:p>
            <a:r>
              <a:rPr lang="ru-RU" sz="1400" dirty="0" smtClean="0"/>
              <a:t>3</a:t>
            </a:r>
            <a:r>
              <a:rPr lang="ru-RU" sz="1400" dirty="0"/>
              <a:t>.         Это была самая восхитительная и уютная комната в мире, с маленькой кроватью, с фонтаном посередине, из которого била тоненькая струйка воды, падавшая в красивый бассейн. … И здесь всё было зелёного цвета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 4</a:t>
            </a:r>
            <a:r>
              <a:rPr lang="ru-RU" sz="1400" dirty="0"/>
              <a:t>.         Маленький дом, состоящий из 180-ти кирпичей, куда помещался только хозяин. </a:t>
            </a:r>
          </a:p>
          <a:p>
            <a:r>
              <a:rPr lang="ru-RU" sz="1400" dirty="0"/>
              <a:t>5.         Куда же послали героя?</a:t>
            </a:r>
          </a:p>
          <a:p>
            <a:r>
              <a:rPr lang="ru-RU" sz="1400" dirty="0"/>
              <a:t>– Иди, добрый молодец, по этой тропинке, увидишь терем-не терем, избу-не избу, сарай-не сарай, заходи туда и становись за печью. Там найдёшь… </a:t>
            </a:r>
            <a:endParaRPr lang="ru-RU" sz="1400" dirty="0" smtClean="0"/>
          </a:p>
          <a:p>
            <a:r>
              <a:rPr lang="ru-RU" sz="1400" dirty="0" smtClean="0"/>
              <a:t>6</a:t>
            </a:r>
            <a:r>
              <a:rPr lang="ru-RU" sz="1400" dirty="0"/>
              <a:t>.         Высокая крепость, терем, окошко в тереме, на окошке – золотая клетка, а в клетке – </a:t>
            </a:r>
            <a:r>
              <a:rPr lang="ru-RU" sz="1400" dirty="0" smtClean="0"/>
              <a:t>…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475656" y="482289"/>
            <a:ext cx="5472608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КОНКУРС 2: МЕСТО ПРОИСШЕСТВИЯ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9" name="Picture 2" descr="http://avatars.mds.yandex.net/i?id=2a0000017a05d1e92888e6a0bab0e36df4a7-3381135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90602"/>
            <a:ext cx="2051720" cy="167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143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" y="0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69438" y="1556792"/>
            <a:ext cx="7272808" cy="4104456"/>
          </a:xfrm>
          <a:prstGeom prst="rect">
            <a:avLst/>
          </a:prstGeom>
        </p:spPr>
        <p:txBody>
          <a:bodyPr wrap="square">
            <a:prstTxWarp prst="textPlain">
              <a:avLst/>
            </a:prstTxWarp>
            <a:spAutoFit/>
          </a:bodyPr>
          <a:lstStyle/>
          <a:p>
            <a:r>
              <a:rPr lang="ru-RU" dirty="0" smtClean="0"/>
              <a:t>    </a:t>
            </a:r>
            <a:r>
              <a:rPr lang="ru-RU" b="1" dirty="0" smtClean="0"/>
              <a:t>А </a:t>
            </a:r>
            <a:r>
              <a:rPr lang="ru-RU" b="1" dirty="0"/>
              <a:t>теперь узнаем, какие из вас получатся шифровальщики.</a:t>
            </a:r>
          </a:p>
          <a:p>
            <a:r>
              <a:rPr lang="ru-RU" b="1" dirty="0" smtClean="0"/>
              <a:t> Вставьте </a:t>
            </a:r>
            <a:r>
              <a:rPr lang="ru-RU" b="1" dirty="0"/>
              <a:t>в зашифрованные слова </a:t>
            </a:r>
            <a:r>
              <a:rPr lang="ru-RU" b="1" dirty="0" smtClean="0"/>
              <a:t>буквы, чтобы получились имена </a:t>
            </a:r>
            <a:r>
              <a:rPr lang="ru-RU" b="1" dirty="0"/>
              <a:t>сказочных героев.</a:t>
            </a:r>
          </a:p>
          <a:p>
            <a:pPr algn="ctr"/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БРМЛЙ </a:t>
            </a:r>
            <a:endParaRPr lang="ru-RU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ЦКТХ </a:t>
            </a:r>
          </a:p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МЙДДР </a:t>
            </a:r>
          </a:p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ФДР </a:t>
            </a:r>
          </a:p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ЙБЛТ </a:t>
            </a:r>
          </a:p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ТРКНЩ </a:t>
            </a:r>
          </a:p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КРКДЛ </a:t>
            </a:r>
          </a:p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КРКЛ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28397" y="646529"/>
            <a:ext cx="6554890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ru-RU" sz="105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КОНКУРС 3: </a:t>
            </a:r>
            <a:r>
              <a:rPr lang="ru-RU" sz="11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ШИФРОВАЛЬЩИКИ</a:t>
            </a:r>
            <a:endParaRPr lang="ru-RU" sz="105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6" descr="http://avatars.mds.yandex.net/i?id=eed37df7b4d857a5dec9c309de2b621b-4280934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79" y="4826134"/>
            <a:ext cx="2483011" cy="1771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614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3" y="30473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43507" y="692696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  </a:t>
            </a:r>
            <a:r>
              <a:rPr lang="ru-RU" b="1" dirty="0" smtClean="0"/>
              <a:t>Знание </a:t>
            </a:r>
            <a:r>
              <a:rPr lang="ru-RU" b="1" dirty="0"/>
              <a:t>законов обязательно для детектива, поэтому сейчас мы с вами вспомним некоторые статьи Всеобщей декларации прав человека.</a:t>
            </a:r>
          </a:p>
          <a:p>
            <a:r>
              <a:rPr lang="ru-RU" dirty="0"/>
              <a:t>1.         Содержание одной из статей Всеобщей декларации прав человека гласит: «Брак может быть заключён только при обоюдном </a:t>
            </a:r>
            <a:r>
              <a:rPr lang="ru-RU" dirty="0" smtClean="0"/>
              <a:t>и свободном </a:t>
            </a:r>
            <a:r>
              <a:rPr lang="ru-RU" dirty="0"/>
              <a:t>согласии обеих сторон». Назовите сказку Андерсена, в которой её героями эта статья нарушается. </a:t>
            </a:r>
          </a:p>
          <a:p>
            <a:r>
              <a:rPr lang="ru-RU" dirty="0"/>
              <a:t>2.         В какой сказке Андерсена нарушено право ребёнка: «Дети имеют право жить со своими родителями, и никому не позволено их разлучать»? </a:t>
            </a:r>
            <a:r>
              <a:rPr lang="ru-RU" dirty="0" smtClean="0"/>
              <a:t>Из </a:t>
            </a:r>
            <a:r>
              <a:rPr lang="ru-RU" dirty="0"/>
              <a:t>дома бабушки Снежная Королева увезла маленького Кая в свой ледяной </a:t>
            </a:r>
            <a:r>
              <a:rPr lang="ru-RU" dirty="0" smtClean="0"/>
              <a:t>дворец.</a:t>
            </a:r>
          </a:p>
          <a:p>
            <a:r>
              <a:rPr lang="ru-RU" dirty="0" smtClean="0"/>
              <a:t>3</a:t>
            </a:r>
            <a:r>
              <a:rPr lang="ru-RU" dirty="0"/>
              <a:t>.         В какой сказке Андерсена нарушено право ребёнка: «Ребёнок не обязан быть как все»? </a:t>
            </a:r>
            <a:r>
              <a:rPr lang="ru-RU" dirty="0" smtClean="0"/>
              <a:t>Его </a:t>
            </a:r>
            <a:r>
              <a:rPr lang="ru-RU" dirty="0"/>
              <a:t>били, щипали, гнали отовсюду за то, что он был не как </a:t>
            </a:r>
            <a:r>
              <a:rPr lang="ru-RU" dirty="0" smtClean="0"/>
              <a:t>все.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95736" y="476672"/>
            <a:ext cx="4608512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КОНКУРС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5:   ЗАКОН И ПОРЯДОК</a:t>
            </a:r>
            <a:endParaRPr lang="ru-RU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" name="Picture 2" descr="http://avatars.mds.yandex.net/i?id=2a0000017a05d1e92888e6a0bab0e36df4a7-3381135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871089"/>
            <a:ext cx="2195736" cy="179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47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avatars.mds.yandex.net/i?id=732098c3bedf6911e4d51b955e648892-4907709-images-thum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6" y="30473"/>
            <a:ext cx="9144000" cy="682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02986" y="1288758"/>
            <a:ext cx="699401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b="1" dirty="0" smtClean="0"/>
              <a:t>Для </a:t>
            </a:r>
            <a:r>
              <a:rPr lang="ru-RU" b="1" dirty="0"/>
              <a:t>раскрытия преступления очень важны улики. В этом задании вы должны по отдельным предметам узнать, кому они могут принадлежать.</a:t>
            </a:r>
          </a:p>
          <a:p>
            <a:endParaRPr lang="ru-RU" dirty="0" smtClean="0"/>
          </a:p>
          <a:p>
            <a:pPr algn="ctr"/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       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Сапоги сорок пятого размера </a:t>
            </a:r>
            <a:endParaRPr lang="ru-RU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      Сапоги с золотыми застёжками </a:t>
            </a:r>
            <a:endParaRPr lang="ru-RU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         Зеркало </a:t>
            </a:r>
          </a:p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 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       Короб с пирожками </a:t>
            </a:r>
            <a:endParaRPr lang="ru-RU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 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        Гармошка </a:t>
            </a:r>
            <a:endParaRPr lang="ru-RU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       </a:t>
            </a: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Шарманка</a:t>
            </a:r>
          </a:p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Лампа</a:t>
            </a:r>
          </a:p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Шапка-ушанка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6457" y="620688"/>
            <a:ext cx="5184576" cy="738664"/>
          </a:xfrm>
          <a:prstGeom prst="rect">
            <a:avLst/>
          </a:prstGeom>
          <a:noFill/>
        </p:spPr>
        <p:txBody>
          <a:bodyPr wrap="square" rtlCol="0">
            <a:prstTxWarp prst="textPlain">
              <a:avLst>
                <a:gd name="adj" fmla="val 49825"/>
              </a:avLst>
            </a:prstTxWarp>
            <a:spAutoFit/>
          </a:bodyPr>
          <a:lstStyle/>
          <a:p>
            <a:pPr algn="ctr"/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КОНКУРС 6: УЛИКИ И НАХОДКИ</a:t>
            </a:r>
          </a:p>
          <a:p>
            <a:endParaRPr lang="ru-RU" b="1" dirty="0"/>
          </a:p>
        </p:txBody>
      </p:sp>
      <p:pic>
        <p:nvPicPr>
          <p:cNvPr id="8" name="Picture 6" descr="http://avatars.mds.yandex.net/i?id=eed37df7b4d857a5dec9c309de2b621b-4280934-images-thumb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941168"/>
            <a:ext cx="2341435" cy="167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99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248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Admin4ig</dc:creator>
  <cp:lastModifiedBy>Admin4ig</cp:lastModifiedBy>
  <cp:revision>17</cp:revision>
  <dcterms:created xsi:type="dcterms:W3CDTF">2021-10-29T06:17:29Z</dcterms:created>
  <dcterms:modified xsi:type="dcterms:W3CDTF">2021-10-29T09:38:25Z</dcterms:modified>
</cp:coreProperties>
</file>